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1828FE-1999-4233-88AF-A044E08DD2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26B72-0272-4E17-B914-E63ED8D5F9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architecture and programming. The architectural flow of the PETCH-DB is shown. NGINX and Gunicorn are used to provide a server gateway interface to the flask application, which transmits requests to the MySQL database, thus offering a flexible framework for future expansion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C7CE1-4EE1-4F18-9D91-64BE2C36AD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Database architecture and programming. The architectural flow of the PETCH-DB is shown. NGINX and Gunicorn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55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Database architecture and programming. The architectural flow of the PETCH-DB is shown. NGINX and Gunicorn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2024-05-19T11:45:09Z</dcterms:modified>
</cp:coreProperties>
</file>