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B891E-9AE5-43BD-AE7D-24F8816DEE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314BE-DF59-4FB9-945E-CAE8C99F08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quality information, channel log spectra and raw data segment for a selected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A7F9DB-C47B-4FD3-9A3A-275E933B74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Data quality information, channel log spectra and raw data segment for a selected dataset.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853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Data quality information, channel log spectra and raw data segment for a selected dataset.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2024-05-17T11:53:33Z</dcterms:modified>
</cp:coreProperties>
</file>