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A2C20A-0056-4FB8-ACAE-4751C76739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38CBF8-894F-4CF1-A610-4321E0C1AA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overview of scBrainMap database construction. (A) Literature search in PubMed and GEO with a list of well-defined keywords. (B) All datasets were manually curated for various species. (C) Cell-type clustering and naming were performed. (D) The database portal was built for both the front end and the back-end. (E) Convenient visual and interactive user interfaces were implemented.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742242-DF91-40CA-9D3D-36B9F930D1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Schematic overview of scBrainMap database construction. (A) Literature search in PubMed and GEO with a list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841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Schematic overview of scBrainMap database construction. (A) Literature search in PubMed and GEO with a list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2024-05-19T07:43:45Z</dcterms:modified>
</cp:coreProperties>
</file>