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88FB59-D9A7-45DD-ABCA-F946C51DB5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DBB775-A445-4A70-866D-862580F6A6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paper references as ‘Chagas disease’ in PubMed (blue) and included in ChagasDB (orange) per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9318AF-FCEF-402B-985D-BBAA1CDD82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Number of paper references as ‘Chagas disease’ in PubMed (blue) and included in ChagasDB (orange) per year.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956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Number of paper references as ‘Chagas disease’ in PubMed (blue) and included in ChagasDB (orange) per year.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2024-05-19T11:45:58Z</dcterms:modified>
</cp:coreProperties>
</file>