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A6CB3D-4F43-4FED-ADCE-A6EE0E9572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49D1B1-21A9-451E-B9FE-B649ECD43A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AIMedGraph knowledge graph. (A) Simplified AIMedGraph architectures; (B) AIMedGraph data sources.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4E1D76-AF70-48FF-A342-F51229EBFD8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Illustration of the AIMedGraph relation graph. (A) Example of the disease classification tree. (B) Example of the relation graph between genes, variants, drugs and diseases.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4E1D76-AF70-48FF-A342-F51229EBFD8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drug susceptibility, pharmacogenomics effect and variant pathogenicity. (A) Distribution of the number of associated drugs per variant with drug susceptibility impacts. (B) Distribution of the number of associated drugs per gene with drug susceptibility impacts. (C) Distribution of the number of associated diseases per variant with drug susceptibility impacts. (D) Distribution of the number of associated diseases per gene with drug susceptibility impacts. (E) Distribution of the number of associated drugs per variant with pharmacogenomics effects. (F) Distribution of the number of associated drugs per variant with pharmacogenomics effects. (G) Distribution of the number of associated diseases per variant with pathogenicity. (H) Distribution of the number of associated diseases per gene with pathogenicity.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4E1D76-AF70-48FF-A342-F51229EBFD8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Knowledge graph presentation of NSCLC: (A) NSCLC relationships between genes, drugs and clinical trials, respectively; (B) inferred relationships of NSCLC; (C) reasoning between NSCLC and Fruquintinib.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4E1D76-AF70-48FF-A342-F51229EBFD8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0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0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0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baad006, </a:t>
            </a:r>
            <a:r>
              <a:rPr lang="en-US" altLang="en-US" sz="1000">
                <a:solidFill>
                  <a:srgbClr val="333333"/>
                </a:solidFill>
                <a:hlinkClick r:id="rId3"/>
              </a:rPr>
              <a:t>https://doi.org/10.1093/database/baad006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AIMedGraph knowledge graph. (A) Simplified AIMedGraph architectures; (B) AIMedGraph data sources.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841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baad006, </a:t>
            </a:r>
            <a:r>
              <a:rPr lang="en-US" altLang="en-US" sz="1000">
                <a:solidFill>
                  <a:srgbClr val="333333"/>
                </a:solidFill>
                <a:hlinkClick r:id="rId3"/>
              </a:rPr>
              <a:t>https://doi.org/10.1093/database/baad006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Illustration of the AIMedGraph relation graph. (A) Example of the disease classification tree. (B) Example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05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baad006, </a:t>
            </a:r>
            <a:r>
              <a:rPr lang="en-US" altLang="en-US" sz="1000">
                <a:solidFill>
                  <a:srgbClr val="333333"/>
                </a:solidFill>
                <a:hlinkClick r:id="rId3"/>
              </a:rPr>
              <a:t>https://doi.org/10.1093/database/baad006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drug susceptibility, pharmacogenomics effect and variant pathogenicity. (A) Distribution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136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baad006, </a:t>
            </a:r>
            <a:r>
              <a:rPr lang="en-US" altLang="en-US" sz="1000">
                <a:solidFill>
                  <a:srgbClr val="333333"/>
                </a:solidFill>
                <a:hlinkClick r:id="rId3"/>
              </a:rPr>
              <a:t>https://doi.org/10.1093/database/baad006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Knowledge graph presentation of NSCLC: (A) NSCLC relationships between genes, drugs and clinical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284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AIMedGraph knowledge graph. (A) Simplified AIMedGraph architectures; (B) AIMedGraph data sources.
</vt:lpstr>
      <vt:lpstr>Figure 2. Illustration of the AIMedGraph relation graph. (A) Example of the disease classification tree. (B) Example of ...</vt:lpstr>
      <vt:lpstr>Figure 3. Distribution of drug susceptibility, pharmacogenomics effect and variant pathogenicity. (A) Distribution of ...</vt:lpstr>
      <vt:lpstr>Figure 4. Knowledge graph presentation of NSCLC: (A) NSCLC relationships between genes, drugs and clinical trials,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2024-05-19T10:31:59Z</dcterms:modified>
</cp:coreProperties>
</file>