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C89F70-0F6B-4D15-B3E7-3F4FB7FEAE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DBEDB2-2D1D-450A-AE37-63CE5F35AB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Downstream analysis modules at genome level. (A) Basic-info module. The top part indicates the number of family members in each species. The middle section gives information about the domains (if any) in the gene family. The bottom part lists the specific information about the family members. (B) Chromosome Location module with members on each chromosome. (C) Gene-Structure module with visualized structures on gene and domains on protein. (D) Tree module with phylogenetic tree. (E) Motif module with motif locations. (F) Collinerity module with visualized collinerity gene on circle diagram. (G) Sythi module with parallel link plot and dot plot of collinerity gene plot. (H) KaKs module, scatterplot on the left and search table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B40A7-0496-4A21-AD2F-087D8B5B72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baad051, </a:t>
            </a:r>
            <a:r>
              <a:rPr lang="en-US" altLang="en-US" sz="1000">
                <a:solidFill>
                  <a:srgbClr val="333333"/>
                </a:solidFill>
                <a:hlinkClick r:id="rId3"/>
              </a:rPr>
              <a:t>https://doi.org/10.1093/database/baad051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Downstream analysis modules at genome level. (A) Basic-info module. The top part indicates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70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Downstream analysis modules at genome level. (A) Basic-info module. The top part indicates the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2024-05-19T11:23:24Z</dcterms:modified>
</cp:coreProperties>
</file>