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F7692A-4B89-4C5C-A534-E703845389A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6A3BD4-59DF-4E82-A0D6-AFB1D30359C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Gene search tool. (A) Gene search page. (B) Chromosomal location and sequences of the target gene. (C) Spatiotemporal expression profile of target gene.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4C0D88-F4F9-46C9-AB36-DDCAD9ECB5C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BLAST tool. (A) BLAST search page. (B) BLAST result page.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4C0D88-F4F9-46C9-AB36-DDCAD9ECB5C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JBrowse tool. (A) Available tracks for different types of genomic features. (B) A window showing detailed information of the target gene model. (C) SNPs information for 113 pear accessions. (D) Tracks of three types of DNA methylation.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4C0D88-F4F9-46C9-AB36-DDCAD9ECB5C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framework and available function modules of PearMODB. Core system and programming language, logo, main functional modules, corresponding core programs of PearMODB are shown from left to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4C0D88-F4F9-46C9-AB36-DDCAD9ECB5C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home page of PearMODB. (A) Drop-down menus to explore different function modules and brief introduction. (B) Representative cultivars of five major cultivated species and wild pear species. (C) Brief introduction about pear cultivation and yield. (D) Available tools on PearMODB.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4C0D88-F4F9-46C9-AB36-DDCAD9ECB5C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Expression Heatmap page. (A) The block for organism selection and gene id input. (B) Gene expression profile of example genes in 17 tissues or development stages of P. bretschneideri cv. ‘Dangshansuli’.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4C0D88-F4F9-46C9-AB36-DDCAD9ECB5C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Synteny Browser page. (A) Macrosynteny visualization between the two pear variety genomes. (B) Dot plot corresponding to the macrosynteny visualization. (C) Distribution of the number of syntenic blocks with different lengths. (D) Microsynteny visualization of the target gene. (E) Dot plot of collinearity relationships of 17 chromosomes between ‘Dangshansuli’ and ‘Duli’. (F) Macrosynteny visualization of Chr11 between ‘Dangshansuli’ and ‘Duli’. (G) Microsynteny visualization of the selected syntenic block.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4C0D88-F4F9-46C9-AB36-DDCAD9ECB5C1}"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 comparison of gene number of different families in seven pear genomes.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4C0D88-F4F9-46C9-AB36-DDCAD9ECB5C1}"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BGCs page. (A) Whole set of BGCs in a pear genome. (B) Gene members and functional characteristics of BGCs. (C) Co-expression relationships between BGCs. (D) Co-expression network of genes within a selected cluster (rectangle) and their co-expression relationships with genes from other clusters (ellipse).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4C0D88-F4F9-46C9-AB36-DDCAD9ECB5C1}"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ad05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ad05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ad05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ad05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ad05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ad05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ad050"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ad050"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database/baad050"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baad050, </a:t>
            </a:r>
            <a:r>
              <a:rPr lang="en-US" altLang="en-US" sz="1000">
                <a:solidFill>
                  <a:srgbClr val="333333"/>
                </a:solidFill>
                <a:hlinkClick r:id="rId3"/>
              </a:rPr>
              <a:t>https://doi.org/10.1093/database/baad050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Gene search tool. (A) Gene search page. (B) Chromosomal location and sequences of the target gene. (C)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36900" y="1371600"/>
            <a:ext cx="286361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baad050, </a:t>
            </a:r>
            <a:r>
              <a:rPr lang="en-US" altLang="en-US" sz="1000">
                <a:solidFill>
                  <a:srgbClr val="333333"/>
                </a:solidFill>
                <a:hlinkClick r:id="rId3"/>
              </a:rPr>
              <a:t>https://doi.org/10.1093/database/baad050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BLAST tool. (A) BLAST search page. (B) BLAST result page.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4852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baad050, </a:t>
            </a:r>
            <a:r>
              <a:rPr lang="en-US" altLang="en-US" sz="1000">
                <a:solidFill>
                  <a:srgbClr val="333333"/>
                </a:solidFill>
                <a:hlinkClick r:id="rId3"/>
              </a:rPr>
              <a:t>https://doi.org/10.1093/database/baad050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JBrowse tool. (A) Available tracks for different types of genomic features. (B) A window showing detailed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0078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baad050, </a:t>
            </a:r>
            <a:r>
              <a:rPr lang="en-US" altLang="en-US" sz="1000">
                <a:solidFill>
                  <a:srgbClr val="333333"/>
                </a:solidFill>
                <a:hlinkClick r:id="rId3"/>
              </a:rPr>
              <a:t>https://doi.org/10.1093/database/baad050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framework and available function modules of PearMODB. Core system and programming language, logo, main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9698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baad050, </a:t>
            </a:r>
            <a:r>
              <a:rPr lang="en-US" altLang="en-US" sz="1000">
                <a:solidFill>
                  <a:srgbClr val="333333"/>
                </a:solidFill>
                <a:hlinkClick r:id="rId3"/>
              </a:rPr>
              <a:t>https://doi.org/10.1093/database/baad050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home page of PearMODB. (A) Drop-down menus to explore different function modules and brief introduction.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5501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baad050, </a:t>
            </a:r>
            <a:r>
              <a:rPr lang="en-US" altLang="en-US" sz="1000">
                <a:solidFill>
                  <a:srgbClr val="333333"/>
                </a:solidFill>
                <a:hlinkClick r:id="rId3"/>
              </a:rPr>
              <a:t>https://doi.org/10.1093/database/baad050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Expression Heatmap page. (A) The block for organism selection and gene id input. (B) Gene expression profile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89756"/>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baad050, </a:t>
            </a:r>
            <a:r>
              <a:rPr lang="en-US" altLang="en-US" sz="1000">
                <a:solidFill>
                  <a:srgbClr val="333333"/>
                </a:solidFill>
                <a:hlinkClick r:id="rId3"/>
              </a:rPr>
              <a:t>https://doi.org/10.1093/database/baad050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Synteny Browser page. (A) Macrosynteny visualization between the two pear variety genomes. (B) Dot plot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79354"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baad050, </a:t>
            </a:r>
            <a:r>
              <a:rPr lang="en-US" altLang="en-US" sz="1000">
                <a:solidFill>
                  <a:srgbClr val="333333"/>
                </a:solidFill>
                <a:hlinkClick r:id="rId3"/>
              </a:rPr>
              <a:t>https://doi.org/10.1093/database/baad050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 comparison of gene number of different families in seven pear genomes.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91814"/>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baad050, </a:t>
            </a:r>
            <a:r>
              <a:rPr lang="en-US" altLang="en-US" sz="1000">
                <a:solidFill>
                  <a:srgbClr val="333333"/>
                </a:solidFill>
                <a:hlinkClick r:id="rId3"/>
              </a:rPr>
              <a:t>https://doi.org/10.1093/database/baad050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BGCs page. (A) Whole set of BGCs in a pear genome. (B) Gene members and functional characteristics of BGCs.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0768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3. Gene search tool. (A) Gene search page. (B) Chromosomal location and sequences of the target gene. (C) ...</vt:lpstr>
      <vt:lpstr>Figure 4. BLAST tool. (A) BLAST search page. (B) BLAST result page.
</vt:lpstr>
      <vt:lpstr>Figure 5. JBrowse tool. (A) Available tracks for different types of genomic features. (B) A window showing detailed ...</vt:lpstr>
      <vt:lpstr>Figure 1. The framework and available function modules of PearMODB. Core system and programming language, logo, main ...</vt:lpstr>
      <vt:lpstr>Figure 2. The home page of PearMODB. (A) Drop-down menus to explore different function modules and brief introduction. ...</vt:lpstr>
      <vt:lpstr>Figure 6. Expression Heatmap page. (A) The block for organism selection and gene id input. (B) Gene expression profile ...</vt:lpstr>
      <vt:lpstr>Figure 7. Synteny Browser page. (A) Macrosynteny visualization between the two pear variety genomes. (B) Dot plot ...</vt:lpstr>
      <vt:lpstr>Figure 8. A comparison of gene number of different families in seven pear genomes.
</vt:lpstr>
      <vt:lpstr>Figure 9. BGCs page. (A) Whole set of BGCs in a pear genome. (B) Gene members and functional characteristics of BGCs.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2024-05-19T09:10:01Z</dcterms:modified>
</cp:coreProperties>
</file>