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16B0E-F9B6-4D08-96F2-52A8BDC144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EBF42B-954E-4171-8400-48FD904461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588A2E-B792-491D-BA30-034B9C34CC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261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2024-05-18T12:29:36Z</dcterms:modified>
</cp:coreProperties>
</file>