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DB58C1-11A6-4FF4-BC7A-0E263D28E6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1B1C7-9EEC-4C14-BBE0-8F7E7E1A00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Five epistemic-organizational models for data pooling: data aggregators, search index portals, research contractors, peer data commons and custom databases. The properties of these models are illustrated by analogous approaches to how businesses or social groups make food for broader consumption. The models rely on data standardization and preprocessing to an increasing degree from left to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50D5D-2E0D-49CD-B133-45A4DFB4F2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baad048, </a:t>
            </a:r>
            <a:r>
              <a:rPr lang="en-US" altLang="en-US" sz="1000">
                <a:solidFill>
                  <a:srgbClr val="333333"/>
                </a:solidFill>
                <a:hlinkClick r:id="rId3"/>
              </a:rPr>
              <a:t>https://doi.org/10.1093/database/baad048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Five epistemic-organizational models for data pooling: data aggregators, search index portals, research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365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Five epistemic-organizational models for data pooling: data aggregators, search index portals, research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2024-05-19T05:11:08Z</dcterms:modified>
</cp:coreProperties>
</file>