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A55849-1279-45C1-A2AD-F7420EE29D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4E2794-AAB8-45BC-8967-2D2A385AC9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Stacked bar diagram showing the input terms of the first three free-text questions for the first week of Lifeline’s COVID-19 questionnaire responses.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B7C154-D4B3-486D-82D1-3B4A02DEA3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Stacked bar diagram showing the input terms of the first three free-text questions for the first week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70200" y="1371600"/>
            <a:ext cx="340282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Stacked bar diagram showing the input terms of the first three free-text questions for the first week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2024-05-19T11:01:15Z</dcterms:modified>
</cp:coreProperties>
</file>