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0EDCC4-864D-4927-AAD1-BCAB12AEB2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6BA113-F65F-41B9-8BA5-6F48D3F33E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Home page of the FungiProteomeDB. It shows the basic information about the 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EBC78C-B680-469C-828F-465CCDFA0A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Home page of the FungiProteomeDB. It shows the basic information about the 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371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Home page of the FungiProteomeDB. It shows the basic information about the 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2024-05-18T06:55:48Z</dcterms:modified>
</cp:coreProperties>
</file>