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FE3D7-4DD6-4653-8C4B-C98E2A075F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67872-92C0-46DE-9FFC-E9CB837E78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plot of a specific human AQP with the residue in which missense SNPs occurred shown in ball-and-stick representation. The helices (TM1–TM6) and the half-helices (LB and LE) are displayed in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B6E77-4925-40D4-9D51-0B9A8E5065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Molecular plot of a specific human AQP with the residue in which missense SNPs occurred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7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Molecular plot of a specific human AQP with the residue in which missense SNPs occurred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2024-05-02T23:27:26Z</dcterms:modified>
</cp:coreProperties>
</file>