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A45F6E-DF99-4E5E-99B6-AA05E5B581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1033A4-8B01-4920-B462-4FE88C4F54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MEG3 involvement in dermatitis and chronic inflammatory response. MEG3 is co-expressed (positively correlated) with the genes contained in the left box, which are downregulated by IL17C and IL17RB. Genes in the right box represent the intersection of genes associated with dermatitis and chronic inflammation when knocked out in mice and which are negatively correlated with MEG3.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77A6FA-0E44-406C-AC19-A90DE23F82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MEG3 involvement in dermatitis and chronic inflammatory response. MEG3 is co-expressed (positively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56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MEG3 involvement in dermatitis and chronic inflammatory response. MEG3 is co-expressed (positively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2024-05-17T11:53:31Z</dcterms:modified>
</cp:coreProperties>
</file>