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8E278-0F7C-438A-9C3D-D81CCAB6C7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02B54-F8A3-4B20-95B8-69F8AEDB84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length-frequency distributions of blue and red shrimp (A. antennatus—red) and deep-water rose shrimp (P. longirostris—pink). The abundances on the chart are the average of all areas and years (number of individuals/km2).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6CB83-9CBF-4D17-9B29-FBF77DECD8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Comparison of the length-frequency distributions of blue and red shrimp (A. antennatus—red) and deep-water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97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Comparison of the length-frequency distributions of blue and red shrimp (A. antennatus—red) and deep-water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2024-05-19T06:36:57Z</dcterms:modified>
</cp:coreProperties>
</file>