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6EB46-8488-44A9-BDB6-059E33B15F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23D9B5-CE20-45E6-8A8B-CF830FC53C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NIC module execution on NSG and passing on the metadata to OSC.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92138-6DC5-483E-A464-62A092918E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NIC module execution on NSG and passing on the metadata to OSC.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655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NIC module execution on NSG and passing on the metadata to OSC.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2024-05-21T22:17:12Z</dcterms:modified>
</cp:coreProperties>
</file>