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469B75-B2F6-436D-A9A4-513A31A5AD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4983C-7743-421C-9040-1A1CC93E25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Catch composition per port and season of the deep-water rose shrimp (P. longirostris). The value of the central circle is the average of the species’ biomass per port or season (kg/km2).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DAFA9-78E5-45F0-A62F-A2641D5E2A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Catch composition per port and season of the deep-water rose shrimp (P. longirostris). The value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3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Catch composition per port and season of the deep-water rose shrimp (P. longirostris). The value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2024-05-19T05:32:05Z</dcterms:modified>
</cp:coreProperties>
</file>