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E8BC0-A43C-483F-A41D-9A6B4E0A5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DEA78-CD5E-49EC-9758-9300F2BA5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case—disease. This figure presents three different case studies exploring the ‘disease’ search feature: breast cancer (A), heart disease (B), and Alzheimer’s disease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16AD9-7AB3-4EBA-A932-DFD5C95827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PAS-GDC use case—disease. This figure presents three different case studies exploring the ‘disease’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PAS-GDC use case—disease. This figure presents three different case studies exploring the ‘disease’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2024-05-19T06:06:10Z</dcterms:modified>
</cp:coreProperties>
</file>