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E37F9-B0A0-4A93-A1E9-F24683FCCE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DF866-AE39-45F3-BFD1-B169602218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performance of different structure compression schemes on the AlphaFold DB E. coli dataset. (A–B) File sizes (A) and compression/decompression time (B) for full-atomic structures. (C–D) File sizes (C) and compression/decompression time for Cα-only structures. Conversion to/from BinaryCIF, MMTF and PIC was performed by python-modelcif, Atomium and PIC, respectively. Conversion to/from lossy MMTF was performed by BioJava. Conversion of mmCIF versus PDB files to PIC files leads to different PIC metadata files; this figure uses the PIC files converted from PDB files because the resulting PIC files are smaller in size. The markers and values the violin plots indicate the average values for each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E32A44-F168-4FAB-9491-96A429B088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baad018, </a:t>
            </a:r>
            <a:r>
              <a:rPr lang="en-US" altLang="en-US" sz="1000">
                <a:solidFill>
                  <a:srgbClr val="333333"/>
                </a:solidFill>
                <a:hlinkClick r:id="rId3"/>
              </a:rPr>
              <a:t>https://doi.org/10.1093/database/baad018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performance of different structure compression schemes on the AlphaFold DB E. coli dataset.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0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Overall performance of different structure compression schemes on the AlphaFold DB E. coli dataset.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2024-05-19T05:32:07Z</dcterms:modified>
</cp:coreProperties>
</file>