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2B638-9165-4931-AB16-BC9D205FED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B524A-AA2C-4C9E-9A9F-52931770CF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Understanding the infliximab resistance molecular and cellular mechanisms. (A) Volcano plot of differentially expressed genes between non-responders and responders at baseline in GSE16879 CD colon samples. (B) Top 20 enriched Reactome pathways based on the up-regulated genes from (A). (C) Comparison of five representative Reactome-enriched pathways from (B) in five non-responder vs responder comparisons from four infliximab-treated IBD datasets. (D) Significant cell types between non-responders and responders at baseline in GSE16879 CD colon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1A8BE-2682-4201-A1ED-38BD1671C1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Understanding the infliximab resistance molecular and cellular mechanisms. (A) Volcano plot of differentially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68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Understanding the infliximab resistance molecular and cellular mechanisms. (A) Volcano plot of differentially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2024-05-20T19:02:05Z</dcterms:modified>
</cp:coreProperties>
</file>