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642836-D026-4453-B86E-B772DE88C7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3E64BD-357D-4924-AA38-4B36ECAABC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Truncated abstracts by publication year. Filtered to include years with ≥30 occurrences.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8CAB7F-9F4D-4B17-BA9A-DF977E9C6A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Truncated abstracts by publication year. Filtered to include years with ≥30 occurrences.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382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Truncated abstracts by publication year. Filtered to include years with ≥30 occurrences.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2024-05-19T11:45:15Z</dcterms:modified>
</cp:coreProperties>
</file>