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1D76B-B4C0-4351-B37E-938C9F720B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75C2C-A5EA-41B1-A11E-D651B43625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Model-View-Controller (MVC) software design pattern used for the UKB Health Disparities Browser. The schematic showing the MVC software design pattern used to develop the interactive web server. Parts of the pattern that are not applicable to the current browser are grayed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ED165-31CE-4C6E-98E1-7B574C460C7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UKB Health Disparity Browser. Screenshots of the UKB Health Disparity Browser showing (A) disease phenotype prevalence for different ethnic groups sorted by disparity score and (B) table of disease prevalence for each ethnic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ED165-31CE-4C6E-98E1-7B574C460C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Disease disparities for ethnic groups. Disparities are quantified by the range ratio (y-axis) and the range difference (x-axis) as described in the Methods section. Each point is a disease phenotype and is colored to indicate the ethnic groups with the highest prevalence for that phenotype. The size and opacity of each point are scaled by the Euclidean distance from the origin.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ED165-31CE-4C6E-98E1-7B574C460C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group disease disparity scores. The distributions of disease disparity scores for each population group attribute are shown. Each point is a disease phenotype plotted with its group-specific disparity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ED165-31CE-4C6E-98E1-7B574C460C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(sub)group disease burdens. Relative disease burden values are shown for population groups’ constituent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ED165-31CE-4C6E-98E1-7B574C460C7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Model-View-Controller (MVC) software design pattern used for the UKB Health Disparities Browser.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49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UKB Health Disparity Browser. Screenshots of the UKB Health Disparity Browser showing (A) disease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82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Disease disparities for ethnic groups. Disparities are quantified by the range ratio (y-axis) and the range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34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group disease disparity scores. The distributions of disease disparity scores for each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(sub)group disease burdens. Relative disease burden values are shown for population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Model-View-Controller (MVC) software design pattern used for the UKB Health Disparities Browser. The ...</vt:lpstr>
      <vt:lpstr>Figure 5. UKB Health Disparity Browser. Screenshots of the UKB Health Disparity Browser showing (A) disease phenotype ...</vt:lpstr>
      <vt:lpstr>Figure 1. Disease disparities for ethnic groups. Disparities are quantified by the range ratio (y-axis) and the range ...</vt:lpstr>
      <vt:lpstr>Figure 2. Population group disease disparity scores. The distributions of disease disparity scores for each population ...</vt:lpstr>
      <vt:lpstr>Figure 3. Population (sub)group disease burdens. Relative disease burden values are shown for population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2024-05-19T04:51:52Z</dcterms:modified>
</cp:coreProperties>
</file>