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74109D-4CA5-4EED-AE34-F0688F7036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133DE-A01B-4DF5-A0A6-740D77B912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78559-9992-4814-BA8D-CD3477B9D2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762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2024-05-18T10:50:50Z</dcterms:modified>
</cp:coreProperties>
</file>