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A0E2D-73CE-40CC-800D-E52B214E16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E94B4-4594-4944-B3BF-D525DE02AC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analysis of the aging factors in AgingReG. (A) The number of aging factors in AgingReG. (B) The distribution of the pathological phenotypes associated with aging factors in AgingReG. The top 10 extensively studied pathological phenotypes recorded in AgingReG. (C) The number of aging gene–related regulatory relationship entries. (D) The number of external factor–related regulatory relationship entries. (E) The top 10 frequently studied cells in aging research in AgingReG. (F) The comparison between AgingReG and Cellage, between AgingReG and CSGene and between AgingReG and GenAge and the number of overlapping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1DECEF-6CB1-44C7-9978-C05966AB1A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baad064, </a:t>
            </a:r>
            <a:r>
              <a:rPr lang="en-US" altLang="en-US" sz="1000">
                <a:solidFill>
                  <a:srgbClr val="333333"/>
                </a:solidFill>
                <a:hlinkClick r:id="rId3"/>
              </a:rPr>
              <a:t>https://doi.org/10.1093/database/baad064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analysis of the aging factors in AgingReG. (A) The number of aging factors in AgingReG.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12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Statistical analysis of the aging factors in AgingReG. (A) The number of aging factors in AgingReG.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2024-05-19T11:54:41Z</dcterms:modified>
</cp:coreProperties>
</file>