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DB7E2-C114-4A10-8833-C0CF7551EF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91F0E-E9C0-4A80-ABCE-310341B648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Genes that cause Cornelia de Lange syndrome (CdLS) were analysed using a network. Red represents the ciliary genes, while blue points CdLS associated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A25E8-37BD-4C4B-9B22-A1CA6528AB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Genes that cause Cornelia de Lange syndrome (CdLS) were analysed using a network. Red represents the ciliary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7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Genes that cause Cornelia de Lange syndrome (CdLS) were analysed using a network. Red represents the ciliary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2024-05-19T09:55:26Z</dcterms:modified>
</cp:coreProperties>
</file>