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848D54-E3D7-4A2A-875E-4EEFB1EC20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E95586-7DF5-494B-A541-DB70703AF5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RNA-seq workflow. 1) Isolate the mRNA or total RNA from root tissue; 2) Quality and quantity control of mRNA or total RNA; 3) Eliminate DNA contamination from RNA samples using DNase; 4) Choose an appropriate kit for library preparation based on the type of RNA. For mRNA with poly-A tail, a mRNA purification kit was used to isolate mRNA with a poly-A tail; 5) Random fragment purified RNA for short read sequencing; 6) Reverse transcribe fragmented RNA into cDNA; 7) Ligate adapters onto both ends of the cDNA fragments. 8) PCR amplification of cDNA and selection of fragment sizes between 200-400 bp. Conduct paired-end sequencing of the cDNA libraries (Martin and Wang 2011).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3F7FBB-03A0-4B3A-8B24-2E03EFB04C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transcripts on chromosomes.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3F7FBB-03A0-4B3A-8B24-2E03EFB04C5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levels of expression obtained by RNA-seq and RT-qPCR. (A) Log2 fold change in gene expression determined by plotting RNA-seq data against log2 fold change in gene expression assessed by qPCR. (B) Graphs showing similar trends in the expression levels of individual genes determined by RNA-seq and RT-qPCR analyses.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3F7FBB-03A0-4B3A-8B24-2E03EFB04C5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information provided on the Transcript page of the OakRootRNADB.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3F7FBB-03A0-4B3A-8B24-2E03EFB04C59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BLAST and Download pages in the OakRootRNADB.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3F7FBB-03A0-4B3A-8B24-2E03EFB04C59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c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c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c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ac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RNA-seq workflow. 1) Isolate the mRNA or total RNA from root tissue; 2) Quality and quantity control of mRNA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90700" y="1371600"/>
            <a:ext cx="556417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Distribution of transcripts on chromosomes.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1830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Relationship between levels of expression obtained by RNA-seq and RT-qPCR. (A) Log2 fold change in gene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38400" y="1371600"/>
            <a:ext cx="427392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Screenshot of the information provided on the Transcript page of the OakRootRNADB.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683000" y="1371600"/>
            <a:ext cx="176959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Screenshot of BLAST and Download pages in the OakRootRNADB.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782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 1. RNA-seq workflow. 1) Isolate the mRNA or total RNA from root tissue; 2) Quality and quantity control of mRNA ...</vt:lpstr>
      <vt:lpstr>Figure 2. Distribution of transcripts on chromosomes.
</vt:lpstr>
      <vt:lpstr>Figure 5. Relationship between levels of expression obtained by RNA-seq and RT-qPCR. (A) Log2 fold change in gene ...</vt:lpstr>
      <vt:lpstr>Figure 3. Screenshot of the information provided on the Transcript page of the OakRootRNADB.
</vt:lpstr>
      <vt:lpstr>Figure 4. Screenshot of BLAST and Download pages in the OakRootRNADB.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2024-05-05T13:13:24Z</dcterms:modified>
</cp:coreProperties>
</file>