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3BC1DF-B4CF-4E70-92A4-2C18E13600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AFFB8-79A5-46AD-8603-74FD9A9223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Types of metadata shared with other databases. There were 26 responses to this question. Singleton answers were collated into the ‘Other’ category, and metadata categories are abbreviated for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6CB4F-622B-486A-802B-0EB87CD0BA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Types of metadata shared with other databases. There were 26 responses to this question. Singleton answers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35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Types of metadata shared with other databases. There were 26 responses to this question. Singleton answers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2024-05-19T04:32:15Z</dcterms:modified>
</cp:coreProperties>
</file>