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82526A-9E70-44B3-B61F-C73BE5519A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DB1E92-3D87-435F-893B-F4169AE501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A: Distribution of membrane protein quality levels of AlphaFold structure in Homo sapiens and Leishmania infantum. B: Upset diagram of proteins that are (1) secreted, (2) novel kinetoplastid, (3) expanded (or new) in Leishmania, (4) disordered, (5) contain candidate SLiMs. C: left: Multiple Sequence Alignment of 3ʹA2 related proteins (alignment is available under UniProt AC: E9AGZ3). Amyloidogenic regions, conserved cysteine and integrin-binding motifs are highlighted; right: proposed topology of 3ʹA2 related proteins. D: Frequent SLiMs in the cytoplasmic tail regions of amastins (the numbers denote the unique/total occurrences).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2840F6-2432-4C12-BFBE-0CF20D39CE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A: Distribution of membrane protein quality levels of AlphaFold structure in Homo sapiens and Leishmania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01900" y="1371600"/>
            <a:ext cx="41505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A: Distribution of membrane protein quality levels of AlphaFold structure in Homo sapiens and Leishmania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2024-05-19T11:24:30Z</dcterms:modified>
</cp:coreProperties>
</file>