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2A8B92-AC54-4A67-87A8-85BE667C46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1ECFC8-52A9-44AD-A7D2-8E66E5E188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typical hour-glass fold adopted by MIP family members shown here corresponds to the human AQP4 (PDB ID: 3GD8; resolution: 1.8 Å). Only the backbone is shown in ribbon representation. The most conserved residue in each TM segment (TM1–TM6) and the two half-helices (LB and LE) are displayed and the locations of the conserved residues are indicated, and their generic numbers are also shown. In human AQP4, they correspond to E44 (1.50), G78 (2.50), N97 (LB.50), Q122 (3.50), E163 (4.50), G194 (5.50), N213 (LE.50) and P237 (6.50), and the residue numbering corresponds to the PDB ID: 3GD8. For details about the generic numbering scheme in AQPs, see the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BCA45-1219-4DB2-AFEE-3BCFB494B49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Molecular plot of a specific human AQP with the residue in which missense SNPs occurred shown in ball-and-stick representation. The helices (TM1–TM6) and the half-helices (LB and LE) are displayed in different colors.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BCA45-1219-4DB2-AFEE-3BCFB494B49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the dbAQP-SNP Search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2BCA45-1219-4DB2-AFEE-3BCFB494B49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1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baad012, </a:t>
            </a:r>
            <a:r>
              <a:rPr lang="en-US" altLang="en-US" sz="1000">
                <a:solidFill>
                  <a:srgbClr val="333333"/>
                </a:solidFill>
                <a:hlinkClick r:id="rId3"/>
              </a:rPr>
              <a:t>https://doi.org/10.1093/database/baad012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typical hour-glass fold adopted by MIP family members shown here corresponds to the human AQP4 (PDB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901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baad012, </a:t>
            </a:r>
            <a:r>
              <a:rPr lang="en-US" altLang="en-US" sz="1000">
                <a:solidFill>
                  <a:srgbClr val="333333"/>
                </a:solidFill>
                <a:hlinkClick r:id="rId3"/>
              </a:rPr>
              <a:t>https://doi.org/10.1093/database/baad012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Molecular plot of a specific human AQP with the residue in which missense SNPs occurred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787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baad012, </a:t>
            </a:r>
            <a:r>
              <a:rPr lang="en-US" altLang="en-US" sz="1000">
                <a:solidFill>
                  <a:srgbClr val="333333"/>
                </a:solidFill>
                <a:hlinkClick r:id="rId3"/>
              </a:rPr>
              <a:t>https://doi.org/10.1093/database/baad012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the dbAQP-SNP Search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24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typical hour-glass fold adopted by MIP family members shown here corresponds to the human AQP4 (PDB ID: ...</vt:lpstr>
      <vt:lpstr>Figure 2. Molecular plot of a specific human AQP with the residue in which missense SNPs occurred shown in ...</vt:lpstr>
      <vt:lpstr>Figure 3. Screenshot of the dbAQP-SNP Search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2024-05-03T03:42:29Z</dcterms:modified>
</cp:coreProperties>
</file>