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B1E69-DDD5-4928-8307-991668AD84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31647E-1E44-4680-A99D-B4D9CFE1BB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methodology of the data collection and data processing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33A4D-C33A-4B27-A86A-98475C4DC7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systematic methodology of the data collection and data processing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2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systematic methodology of the data collection and data processing of STRIDE-DB.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2024-05-21T21:11:41Z</dcterms:modified>
</cp:coreProperties>
</file>