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79C042-963B-4E2B-B67B-32E120F722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9F78C3-C5CD-4124-BE37-9B814BB92C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Examples of the data input website displaying interactive charts and maps to perform visual validations of the entered data. The scatter chart displays the individuals’ lengths and weights to detect possible outliers. The interactive chart is displaying the onboard positions (blue pointers), together with the uploaded GPS points (blue circles) and the GPS points detected as fishing (yellow circles).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4A6D58-AD07-418A-8FB4-A006DC09DFC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6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baad067, </a:t>
            </a:r>
            <a:r>
              <a:rPr lang="en-US" altLang="en-US" sz="1000">
                <a:solidFill>
                  <a:srgbClr val="333333"/>
                </a:solidFill>
                <a:hlinkClick r:id="rId3"/>
              </a:rPr>
              <a:t>https://doi.org/10.1093/database/baad067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Examples of the data input website displaying interactive charts and maps to perform visual validations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9641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Examples of the data input website displaying interactive charts and maps to perform visual validations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2024-05-19T04:52:25Z</dcterms:modified>
</cp:coreProperties>
</file>