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AEF9BC-3DBE-4B39-ABCE-CB0235D248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5B719D-59B6-4550-A266-2BA907B915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levels of expression obtained by RNA-seq and RT-qPCR. (A) Log2 fold change in gene expression determined by plotting RNA-seq data against log2 fold change in gene expression assessed by qPCR. (B) Graphs showing similar trends in the expression levels of individual genes determined by RNA-seq and RT-qPCR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FB7539-7FA7-4156-B35C-909B16C499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Relationship between levels of expression obtained by RNA-seq and RT-qPCR. (A) Log2 fold change in gene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739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Relationship between levels of expression obtained by RNA-seq and RT-qPCR. (A) Log2 fold change in gene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2024-05-05T20:11:27Z</dcterms:modified>
</cp:coreProperties>
</file>