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347E5A-3EE0-4D4C-BE00-CDAB12348A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6B9090-1A48-4F71-8B45-FB0CE1990B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Lineage-independent analysis of sequences collected in the New York state between February 21 and 20 March 2022—corresponding to the transition from Omicron 1 (BA.1) to Omicron 2 (BA.2). Panel A: setting of the analysis parameters; Panel B: overview of the prevalence SARS-CoV-2 lineages; Panel C: amino acid changes with the highest change in prevalence (for the amino acid change N440K on the Spike protein, the lineage breakdown is shown); Panel D: diffusion heatmap and line plot of the prevalence of the changes selected in the table. Three of them have a similar highly increasing trend, N440K is increasing at a slower rate starting from a higher prevalence, whereas the last three are decreasing at various similar rates.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FBF1D6-5B47-41E7-8A25-C9A43664A2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Lineage-independent analysis of sequences collected in the New York state between February 21 and 20 March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58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Lineage-independent analysis of sequences collected in the New York state between February 21 and 20 March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2024-05-19T12:19:54Z</dcterms:modified>
</cp:coreProperties>
</file>