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CCC01-225F-49EE-B8F4-0372AE13E6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A5318-42D4-47D8-BD67-CF79C6D99A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data collection and processing of NanoLAS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D0525-C7C1-482D-A49D-F149CE1C7E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process of data collection and processing of NanoLAS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8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process of data collection and processing of NanoLAS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2024-05-15T12:08:05Z</dcterms:modified>
</cp:coreProperties>
</file>