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9CEBDB-1AD1-424A-8E98-E56B7C83E6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08D55D-29AC-4E15-ACF9-4BAEA73F89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Each NIC module (green) has its own distinct set of metadata requirements to generate output.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BEE718-C6DF-40BF-AD89-3363A36289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Each NIC module (green) has its own distinct set of metadata requirements to generate output.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59288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Each NIC module (green) has its own distinct set of metadata requirements to generate output.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2024-05-21T12:44:50Z</dcterms:modified>
</cp:coreProperties>
</file>