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F864D3-DCBF-43C5-B420-17409AC9CF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4E895-8F7A-488A-9997-CEE6D0DD15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LeishMANIAdb content. All data were calculated on Leishmania infantum. A: Number of proteins in different proteomic datasets (purple: promastigote secretome, red: amastigote secretome, orange: exosome, green: housekeeping genes, blue: higher protein abundance level upon infection). B: Number of kinetoplastid and Leishmania close homologs. Each dot represents a protein (red: at least 80% of close homologs are in Leishmania, blue: other proteins). Green circles represent distinctive groups. C: Overlap between abundant, secreted and ‘Leishmania novelty’ proteins (for more detail see text). D: Distribution of all predicted SLiMs with different scores. Red marks candidate motifs above 0.85 cutoff (for more details see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F6909-F030-4BD1-B566-32AC6976EF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Layout of LeishMANIAdb. A: The search/browse result menu. B: Expression section of the entry page. C: Expansion section. D: Sequence features section. E: Putative motif mimicry section. F: Function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F6909-F030-4BD1-B566-32AC6976EFE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A: Distribution of membrane protein quality levels of AlphaFold structure in Homo sapiens and Leishmania infantum. B: Upset diagram of proteins that are (1) secreted, (2) novel kinetoplastid, (3) expanded (or new) in Leishmania, (4) disordered, (5) contain candidate SLiMs. C: left: Multiple Sequence Alignment of 3ʹA2 related proteins (alignment is available under UniProt AC: E9AGZ3). Amyloidogenic regions, conserved cysteine and integrin-binding motifs are highlighted; right: proposed topology of 3ʹA2 related proteins. D: Frequent SLiMs in the cytoplasmic tail regions of amastins (the numbers denote the unique/total occurrences).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F6909-F030-4BD1-B566-32AC6976EFE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LeishMANIAdb content. All data were calculated on Leishmania infantum. A: Number of proteins in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101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Layout of LeishMANIAdb. A: The search/browse result menu. B: Expression section of the entry page. C: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12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A: Distribution of membrane protein quality levels of AlphaFold structure in Homo sapiens and Leishmania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505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LeishMANIAdb content. All data were calculated on Leishmania infantum. A: Number of proteins in different ...</vt:lpstr>
      <vt:lpstr>Figure 2. Layout of LeishMANIAdb. A: The search/browse result menu. B: Expression section of the entry page. C: ...</vt:lpstr>
      <vt:lpstr>Figure 3. A: Distribution of membrane protein quality levels of AlphaFold structure in Homo sapiens and Leishmania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2024-05-19T11:12:53Z</dcterms:modified>
</cp:coreProperties>
</file>