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AD96A4-E6EA-4531-882C-C5373A5937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C8BF2-1A75-4F1E-87D4-5946065C5E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result for the search term ‘auxin’. Searching the relational database for any auxin-related genes yielded 338 possible hits. Links to InterPro, Gene Ontology, Gene sequence, JBrowse2 and Blast results are provided in the subsequent columns.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A64434-5241-4F7E-92AD-8D286364A4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Search result for the search term ‘auxin’. Searching the relational database for any auxin-related genes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159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Search result for the search term ‘auxin’. Searching the relational database for any auxin-related genes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2024-05-19T07:44:20Z</dcterms:modified>
</cp:coreProperties>
</file>