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836D1-3CB5-421F-B6A1-9BEB419F0B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D3FAF-9EF4-420D-BE15-C0D2FA9CD8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AutoQii2 pipeline. (A) Third-party software requirement for AutoQii2. The users are required to install FastQC, cutadapt and QIIME 2 and activate QIIME 2 under conda environment. (B) Open-source code available in GitLab for paired-end (PE) and single-end (SE) analysis. The users are required to edit metadata.tsv and subdirectory ‘raw_data’ available inside the PE and SE folder. ‘16SAutoQii2.sh’ is an automated shell script program. (C) Analysis steps of autoqii2. (D) Results of AutoQii2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D7AF1-88A4-43C0-BE37-4DCC2B1AA2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Workflow of AutoQii2 pipeline. (A) Third-party software requirement for AutoQii2. The users are required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5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Workflow of AutoQii2 pipeline. (A) Third-party software requirement for AutoQii2. The users are required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2024-05-19T05:32:04Z</dcterms:modified>
</cp:coreProperties>
</file>