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B4AB2C-5AC3-43B2-8E00-B0BC75DFA4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915776-14A5-44FC-AF78-E78CA6B4E8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class hierarchy of the ATC code ontology in Protégé (13). It shows that different names of aspirin as leaves of the ATC code hierarchy’s tree structure.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FD1492-E7BD-4C5C-AEFE-90A726DFEF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Screenshot of the class hierarchy of the ATC code ontology in Protégé (13). It shows that different names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97200" y="1371600"/>
            <a:ext cx="313922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Screenshot of the class hierarchy of the ATC code ontology in Protégé (13). It shows that different names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2024-05-19T11:12:59Z</dcterms:modified>
</cp:coreProperties>
</file>