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E17A6-42C7-473A-9A7E-E2E7541552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E146C-384D-4960-99BD-B00B7C22C0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for each entry. (A) Basic information on the associations between lncRNA-mediated PCD and diseases. (B) Evidence of the associations between lncRNA-mediated PCD and diseases. (C) Subcellular locations of lncRNAs. (D) Table of the detailed information on subcellular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0FFCC-A42C-477A-8802-377DDA30A9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Detailed information for each entry. (A) Basic information on the associations between lncRNA-mediated PCD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94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Detailed information for each entry. (A) Basic information on the associations between lncRNA-mediated PCD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2024-05-19T11:01:14Z</dcterms:modified>
</cp:coreProperties>
</file>