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04F38F-B5BF-4C68-A979-D5ADE152C5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D4606E-A145-4621-B21F-85502D3164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and metadata stored in the blockchain.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A12FEB-A1E3-4E83-A4C8-AF381AB7AD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Data and metadata stored in the blockchain.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951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Data and metadata stored in the blockchain.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2024-05-21T13:14:04Z</dcterms:modified>
</cp:coreProperties>
</file>