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2CC7C8-E80D-4242-816B-FE85086B7E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B1EFA5-532C-4CBA-B2B9-294BBE781A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search results using the multi-string search mode of proteome search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5888FA-DBF5-4CDE-B5E7-BF947DE1AC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Customized search results using the multi-string search mode of proteome search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20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Customized search results using the multi-string search mode of proteome search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2024-05-18T23:37:12Z</dcterms:modified>
</cp:coreProperties>
</file>