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C5078-6222-4C69-99F9-BB9B7E9B81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20CCB-EA46-44A6-B0FF-CE59F4249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comprehensive neoantigen database and discovery platform. An overview of the Neodb includes four modules: (i) the Tools module, which integrates the commonly used tools in the neoantigen prediction process; (ii) the Driver-Neo module, which includes the list of candidate neoantigens for common driver mutations predicted by combining multiple features; (iii) the Val-Neo module, which contains manually collected experimentally validated neoantigen peptide data; (iv) the Immuno-GNN model, which is a novel immunogenicity prediction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074E4-54BE-4018-95D0-20A912C997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comprehensive neoantigen database and discovery platform. An overview of the Neodb includes four modules: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30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comprehensive neoantigen database and discovery platform. An overview of the Neodb includes four modules: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2024-05-19T11:00:21Z</dcterms:modified>
</cp:coreProperties>
</file>