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A14CD8-D892-4490-88D2-305750CAAA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F637B-BA33-4253-88DB-A91D205A25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APDB overview. (a) The online resources, the collected molecular annotations, targets and bioassays, the computed molecular descriptors and similarities, the data statistics and the download functionalities. (b) The IDF weights distribution of fingerprints bits and counts and the first five principal components of molecular descriptors and quantum properties.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201232-35DC-41CE-95BF-BEE91B781ED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preprocessing and similarity analysis. (a) From data collection and storage to data preprocessing and similarity calculation. (b) k-means clustering of similarity spaces. (c) The panel of similar molecules to a query molecule (default threshold is 0.95; if no similar molecules are found, those with the closest threshold are returned).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201232-35DC-41CE-95BF-BEE91B781ED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first two similar molecules for each case study molecule with a similarity threshold of &gt;0.96 in the corresponding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201232-35DC-41CE-95BF-BEE91B781ED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baad046, </a:t>
            </a:r>
            <a:r>
              <a:rPr lang="en-US" altLang="en-US" sz="1000">
                <a:solidFill>
                  <a:srgbClr val="333333"/>
                </a:solidFill>
                <a:hlinkClick r:id="rId3"/>
              </a:rPr>
              <a:t>https://doi.org/10.1093/database/baad046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APDB overview. (a) The online resources, the collected molecular annotations, targets and bioassays,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624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baad046, </a:t>
            </a:r>
            <a:r>
              <a:rPr lang="en-US" altLang="en-US" sz="1000">
                <a:solidFill>
                  <a:srgbClr val="333333"/>
                </a:solidFill>
                <a:hlinkClick r:id="rId3"/>
              </a:rPr>
              <a:t>https://doi.org/10.1093/database/baad046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preprocessing and similarity analysis. (a) From data collection and storage to data preprocessing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624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baad046, </a:t>
            </a:r>
            <a:r>
              <a:rPr lang="en-US" altLang="en-US" sz="1000">
                <a:solidFill>
                  <a:srgbClr val="333333"/>
                </a:solidFill>
                <a:hlinkClick r:id="rId3"/>
              </a:rPr>
              <a:t>https://doi.org/10.1093/database/baad046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first two similar molecules for each case study molecule with a similarity threshold of &gt;0.96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459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An APDB overview. (a) The online resources, the collected molecular annotations, targets and bioassays, the ...</vt:lpstr>
      <vt:lpstr>Figure 2. Data preprocessing and similarity analysis. (a) From data collection and storage to data preprocessing and ...</vt:lpstr>
      <vt:lpstr>Figure 3. The first two similar molecules for each case study molecule with a similarity threshold of &gt;0.96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2024-05-19T04:33:01Z</dcterms:modified>
</cp:coreProperties>
</file>