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B3F74-C873-4A3D-BB91-5AEAD21AB7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33F67-3DB4-4CD3-9C2A-93E61444CF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comparison of gene number of different families in seven pear genomes.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74624-EFF4-48F3-9C06-F547EB43A3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 comparison of gene number of different families in seven pear genomes.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18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 comparison of gene number of different families in seven pear genomes.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2024-05-19T08:56:41Z</dcterms:modified>
</cp:coreProperties>
</file>