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6F68A2-1864-45D9-8576-F2A20FF851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DC9C8F-0AA7-45EC-A9B2-FE526C6D01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PolyQ Database structure, depicting all the available pages, routes and disease options. Home page has two different options to access any Disease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11E4E-E986-40E4-AF83-4554E40726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PolyQ Database structure, depicting all the available pages, routes and disease options. Home page has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777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PolyQ Database structure, depicting all the available pages, routes and disease options. Home page has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2024-05-19T10:21:53Z</dcterms:modified>
</cp:coreProperties>
</file>