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8109E-5522-4353-BC2C-BB962E6E00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8324D-3626-41D6-87F6-7234772E68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Superimposition between the original structure (black) and after PDC lossy compression (white). (A) Cα structure. (B) Full-atomic structure of Leader peptide SpeFL from E. coli (UniProt ID: P0DTV7), which is the protein with the worst Cα MAE (Cα MAE = 0.104 Å; non-Cα MAE = 0.193 Å) among all proteins in the E. coli benchmark dataset (average MAE = 0.094 and 0.167 Å for Cα and non-Cα atoms, respectively).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C5CB3-A489-47BA-A3DC-8FD47EE76B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Superimposition between the original structure (black) and after PDC lossy compression (white). (A) Cα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160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Superimposition between the original structure (black) and after PDC lossy compression (white). (A) Cα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2024-05-19T07:44:30Z</dcterms:modified>
</cp:coreProperties>
</file>