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E228D9-D5F9-4CD4-AB2E-3649A73E5A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90A28C-4B84-4F1B-AB7A-FF8D902139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Selected examples of North American and global biodiversity data pooling projects illustrate the current partially coordinated flow of biodiversity data (uni- or bi-directional arrows). Projects are distinguished by the geographic scale (y-axis) and type of domain used to characterize their scope (colors by column on the x-axis). The aggregator column represents some important biodiversity data pooling projects whose scopes cut across the other domain categories.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C6872F-EECE-47C4-9224-5A4A5C34AF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Selected examples of North American and global biodiversity data pooling projects illustrate the current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23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Selected examples of North American and global biodiversity data pooling projects illustrate the current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2024-05-19T07:52:01Z</dcterms:modified>
</cp:coreProperties>
</file>