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F3281-C3FD-45CB-AD48-00FAF73AD4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12C57-2B64-4EC6-B58F-E812011796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substring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F6450-0452-42DA-874F-47B32033D9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Customized search results using the substring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Customized search results using the substring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2024-05-19T01:51:04Z</dcterms:modified>
</cp:coreProperties>
</file>