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C53A1C-1EBA-40F3-B412-6D7BDE1342B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034A87-9E90-4E89-B3C2-0DC88832983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performance (F1-score) of our system (KB-refined weak supervision) and the model trained using simple weak supervision (weak supervision without KB refine).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458E3C-3CEF-403A-AA51-E9CB18B93A4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5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The performance (F1-score) of our system (KB-refined weak supervision) and the model trained using simple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1631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The performance (F1-score) of our system (KB-refined weak supervision) and the model trained using simple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2024-05-19T03:44:02Z</dcterms:modified>
</cp:coreProperties>
</file>