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D921D-8817-4DDC-B698-64C659933C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2FE74-461A-479A-A181-48DF781F2E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information page of nanobodies (comparable/docking view).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CB4A6-1E6A-4419-8668-26F1230339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An example of information page of nanobodies (comparable/docking view).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47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An example of information page of nanobodies (comparable/docking view).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2024-05-20T20:05:39Z</dcterms:modified>
</cp:coreProperties>
</file>